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47"/>
  </p:notesMasterIdLst>
  <p:sldIdLst>
    <p:sldId id="256" r:id="rId3"/>
    <p:sldId id="257" r:id="rId4"/>
    <p:sldId id="268" r:id="rId5"/>
    <p:sldId id="26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3" r:id="rId16"/>
    <p:sldId id="269" r:id="rId17"/>
    <p:sldId id="274" r:id="rId18"/>
    <p:sldId id="272" r:id="rId19"/>
    <p:sldId id="273" r:id="rId20"/>
    <p:sldId id="284" r:id="rId21"/>
    <p:sldId id="270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71" r:id="rId32"/>
    <p:sldId id="350" r:id="rId33"/>
    <p:sldId id="340" r:id="rId34"/>
    <p:sldId id="344" r:id="rId35"/>
    <p:sldId id="347" r:id="rId36"/>
    <p:sldId id="348" r:id="rId37"/>
    <p:sldId id="342" r:id="rId38"/>
    <p:sldId id="345" r:id="rId39"/>
    <p:sldId id="346" r:id="rId40"/>
    <p:sldId id="349" r:id="rId41"/>
    <p:sldId id="343" r:id="rId42"/>
    <p:sldId id="356" r:id="rId43"/>
    <p:sldId id="357" r:id="rId44"/>
    <p:sldId id="358" r:id="rId45"/>
    <p:sldId id="359" r:id="rId46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68CD8-F86A-46EE-928E-56D8175ADDE3}" v="762" dt="2023-10-18T14:10:11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vio Rodriguez" userId="3794acba-ceec-40bc-8695-b778a7222c0c" providerId="ADAL" clId="{B5F68CD8-F86A-46EE-928E-56D8175ADDE3}"/>
    <pc:docChg chg="undo custSel addSld delSld modSld sldOrd">
      <pc:chgData name="Flavio Rodriguez" userId="3794acba-ceec-40bc-8695-b778a7222c0c" providerId="ADAL" clId="{B5F68CD8-F86A-46EE-928E-56D8175ADDE3}" dt="2023-10-20T13:25:02.562" v="1090"/>
      <pc:docMkLst>
        <pc:docMk/>
      </pc:docMkLst>
      <pc:sldChg chg="addSp delSp modSp mod addAnim delAnim modAnim">
        <pc:chgData name="Flavio Rodriguez" userId="3794acba-ceec-40bc-8695-b778a7222c0c" providerId="ADAL" clId="{B5F68CD8-F86A-46EE-928E-56D8175ADDE3}" dt="2023-10-18T13:35:53.173" v="684" actId="1036"/>
        <pc:sldMkLst>
          <pc:docMk/>
          <pc:sldMk cId="0" sldId="256"/>
        </pc:sldMkLst>
        <pc:spChg chg="add mod">
          <ac:chgData name="Flavio Rodriguez" userId="3794acba-ceec-40bc-8695-b778a7222c0c" providerId="ADAL" clId="{B5F68CD8-F86A-46EE-928E-56D8175ADDE3}" dt="2023-10-18T13:14:25.544" v="178" actId="1076"/>
          <ac:spMkLst>
            <pc:docMk/>
            <pc:sldMk cId="0" sldId="256"/>
            <ac:spMk id="6" creationId="{B514FE52-5C22-8236-D42F-21AD401343BF}"/>
          </ac:spMkLst>
        </pc:spChg>
        <pc:spChg chg="add del mod">
          <ac:chgData name="Flavio Rodriguez" userId="3794acba-ceec-40bc-8695-b778a7222c0c" providerId="ADAL" clId="{B5F68CD8-F86A-46EE-928E-56D8175ADDE3}" dt="2023-10-18T13:13:15.350" v="83" actId="1076"/>
          <ac:spMkLst>
            <pc:docMk/>
            <pc:sldMk cId="0" sldId="256"/>
            <ac:spMk id="41" creationId="{00000000-0000-0000-0000-000000000000}"/>
          </ac:spMkLst>
        </pc:spChg>
        <pc:spChg chg="mod">
          <ac:chgData name="Flavio Rodriguez" userId="3794acba-ceec-40bc-8695-b778a7222c0c" providerId="ADAL" clId="{B5F68CD8-F86A-46EE-928E-56D8175ADDE3}" dt="2023-10-18T13:14:35.733" v="189" actId="20577"/>
          <ac:spMkLst>
            <pc:docMk/>
            <pc:sldMk cId="0" sldId="256"/>
            <ac:spMk id="42" creationId="{00000000-0000-0000-0000-000000000000}"/>
          </ac:spMkLst>
        </pc:spChg>
        <pc:picChg chg="add mod">
          <ac:chgData name="Flavio Rodriguez" userId="3794acba-ceec-40bc-8695-b778a7222c0c" providerId="ADAL" clId="{B5F68CD8-F86A-46EE-928E-56D8175ADDE3}" dt="2023-10-18T13:10:24.518" v="44" actId="1035"/>
          <ac:picMkLst>
            <pc:docMk/>
            <pc:sldMk cId="0" sldId="256"/>
            <ac:picMk id="3" creationId="{0EBEDCD5-027C-DF6B-1E17-409C6ED83BC5}"/>
          </ac:picMkLst>
        </pc:picChg>
        <pc:picChg chg="add mod">
          <ac:chgData name="Flavio Rodriguez" userId="3794acba-ceec-40bc-8695-b778a7222c0c" providerId="ADAL" clId="{B5F68CD8-F86A-46EE-928E-56D8175ADDE3}" dt="2023-10-18T13:35:53.173" v="684" actId="1036"/>
          <ac:picMkLst>
            <pc:docMk/>
            <pc:sldMk cId="0" sldId="256"/>
            <ac:picMk id="5" creationId="{A236432E-25FA-08B4-AD42-6D41A0B55B93}"/>
          </ac:picMkLst>
        </pc:picChg>
      </pc:sldChg>
      <pc:sldChg chg="addSp delSp modSp mod modAnim">
        <pc:chgData name="Flavio Rodriguez" userId="3794acba-ceec-40bc-8695-b778a7222c0c" providerId="ADAL" clId="{B5F68CD8-F86A-46EE-928E-56D8175ADDE3}" dt="2023-10-18T13:46:58.079" v="834" actId="1076"/>
        <pc:sldMkLst>
          <pc:docMk/>
          <pc:sldMk cId="0" sldId="257"/>
        </pc:sldMkLst>
        <pc:spChg chg="add mod">
          <ac:chgData name="Flavio Rodriguez" userId="3794acba-ceec-40bc-8695-b778a7222c0c" providerId="ADAL" clId="{B5F68CD8-F86A-46EE-928E-56D8175ADDE3}" dt="2023-10-18T13:46:05.634" v="799" actId="1076"/>
          <ac:spMkLst>
            <pc:docMk/>
            <pc:sldMk cId="0" sldId="257"/>
            <ac:spMk id="8" creationId="{A025DC62-2F78-3C2D-9D77-EDB8A6D65D6B}"/>
          </ac:spMkLst>
        </pc:spChg>
        <pc:spChg chg="add mod">
          <ac:chgData name="Flavio Rodriguez" userId="3794acba-ceec-40bc-8695-b778a7222c0c" providerId="ADAL" clId="{B5F68CD8-F86A-46EE-928E-56D8175ADDE3}" dt="2023-10-18T13:46:41.644" v="816" actId="1076"/>
          <ac:spMkLst>
            <pc:docMk/>
            <pc:sldMk cId="0" sldId="257"/>
            <ac:spMk id="9" creationId="{0F6B10C8-2779-1913-E4A7-696025A1B927}"/>
          </ac:spMkLst>
        </pc:spChg>
        <pc:spChg chg="add mod">
          <ac:chgData name="Flavio Rodriguez" userId="3794acba-ceec-40bc-8695-b778a7222c0c" providerId="ADAL" clId="{B5F68CD8-F86A-46EE-928E-56D8175ADDE3}" dt="2023-10-18T13:46:58.079" v="834" actId="1076"/>
          <ac:spMkLst>
            <pc:docMk/>
            <pc:sldMk cId="0" sldId="257"/>
            <ac:spMk id="10" creationId="{A25051C9-5C8D-183F-FD66-D1E02C30968F}"/>
          </ac:spMkLst>
        </pc:spChg>
        <pc:spChg chg="mod">
          <ac:chgData name="Flavio Rodriguez" userId="3794acba-ceec-40bc-8695-b778a7222c0c" providerId="ADAL" clId="{B5F68CD8-F86A-46EE-928E-56D8175ADDE3}" dt="2023-10-18T13:43:41.772" v="755" actId="20577"/>
          <ac:spMkLst>
            <pc:docMk/>
            <pc:sldMk cId="0" sldId="257"/>
            <ac:spMk id="43" creationId="{00000000-0000-0000-0000-000000000000}"/>
          </ac:spMkLst>
        </pc:spChg>
        <pc:picChg chg="add mod">
          <ac:chgData name="Flavio Rodriguez" userId="3794acba-ceec-40bc-8695-b778a7222c0c" providerId="ADAL" clId="{B5F68CD8-F86A-46EE-928E-56D8175ADDE3}" dt="2023-10-18T13:34:48.607" v="683" actId="1076"/>
          <ac:picMkLst>
            <pc:docMk/>
            <pc:sldMk cId="0" sldId="257"/>
            <ac:picMk id="3" creationId="{22728C0A-E5AA-200F-1B46-323689C05677}"/>
          </ac:picMkLst>
        </pc:picChg>
        <pc:picChg chg="add mod">
          <ac:chgData name="Flavio Rodriguez" userId="3794acba-ceec-40bc-8695-b778a7222c0c" providerId="ADAL" clId="{B5F68CD8-F86A-46EE-928E-56D8175ADDE3}" dt="2023-10-18T13:34:46.264" v="682" actId="1076"/>
          <ac:picMkLst>
            <pc:docMk/>
            <pc:sldMk cId="0" sldId="257"/>
            <ac:picMk id="5" creationId="{A3D15379-3AFF-8CEB-6B12-6E29DE9F7E9F}"/>
          </ac:picMkLst>
        </pc:picChg>
        <pc:picChg chg="add mod">
          <ac:chgData name="Flavio Rodriguez" userId="3794acba-ceec-40bc-8695-b778a7222c0c" providerId="ADAL" clId="{B5F68CD8-F86A-46EE-928E-56D8175ADDE3}" dt="2023-10-18T13:44:52.720" v="762" actId="1076"/>
          <ac:picMkLst>
            <pc:docMk/>
            <pc:sldMk cId="0" sldId="257"/>
            <ac:picMk id="7" creationId="{9639E3B4-0F91-F65C-D21B-3B252453B3C6}"/>
          </ac:picMkLst>
        </pc:picChg>
        <pc:picChg chg="del">
          <ac:chgData name="Flavio Rodriguez" userId="3794acba-ceec-40bc-8695-b778a7222c0c" providerId="ADAL" clId="{B5F68CD8-F86A-46EE-928E-56D8175ADDE3}" dt="2023-10-18T13:20:49.690" v="453" actId="478"/>
          <ac:picMkLst>
            <pc:docMk/>
            <pc:sldMk cId="0" sldId="257"/>
            <ac:picMk id="44" creationId="{00000000-0000-0000-0000-000000000000}"/>
          </ac:picMkLst>
        </pc:picChg>
      </pc:sldChg>
      <pc:sldChg chg="addSp modSp mod">
        <pc:chgData name="Flavio Rodriguez" userId="3794acba-ceec-40bc-8695-b778a7222c0c" providerId="ADAL" clId="{B5F68CD8-F86A-46EE-928E-56D8175ADDE3}" dt="2023-10-18T13:39:21.015" v="707" actId="14100"/>
        <pc:sldMkLst>
          <pc:docMk/>
          <pc:sldMk cId="0" sldId="258"/>
        </pc:sldMkLst>
        <pc:spChg chg="add mod">
          <ac:chgData name="Flavio Rodriguez" userId="3794acba-ceec-40bc-8695-b778a7222c0c" providerId="ADAL" clId="{B5F68CD8-F86A-46EE-928E-56D8175ADDE3}" dt="2023-10-18T13:38:11.216" v="701" actId="207"/>
          <ac:spMkLst>
            <pc:docMk/>
            <pc:sldMk cId="0" sldId="258"/>
            <ac:spMk id="2" creationId="{5371EC7F-34C8-A168-FA99-461ABD625D8C}"/>
          </ac:spMkLst>
        </pc:spChg>
        <pc:spChg chg="add mod">
          <ac:chgData name="Flavio Rodriguez" userId="3794acba-ceec-40bc-8695-b778a7222c0c" providerId="ADAL" clId="{B5F68CD8-F86A-46EE-928E-56D8175ADDE3}" dt="2023-10-18T13:39:21.015" v="707" actId="14100"/>
          <ac:spMkLst>
            <pc:docMk/>
            <pc:sldMk cId="0" sldId="258"/>
            <ac:spMk id="3" creationId="{DE83285E-79D9-9A6D-2526-20047F970287}"/>
          </ac:spMkLst>
        </pc:spChg>
      </pc:sldChg>
      <pc:sldChg chg="add setBg">
        <pc:chgData name="Flavio Rodriguez" userId="3794acba-ceec-40bc-8695-b778a7222c0c" providerId="ADAL" clId="{B5F68CD8-F86A-46EE-928E-56D8175ADDE3}" dt="2023-10-18T13:14:52.806" v="190"/>
        <pc:sldMkLst>
          <pc:docMk/>
          <pc:sldMk cId="2905116878" sldId="267"/>
        </pc:sldMkLst>
      </pc:sldChg>
      <pc:sldChg chg="modSp add mod ord">
        <pc:chgData name="Flavio Rodriguez" userId="3794acba-ceec-40bc-8695-b778a7222c0c" providerId="ADAL" clId="{B5F68CD8-F86A-46EE-928E-56D8175ADDE3}" dt="2023-10-18T13:36:59.383" v="696" actId="1076"/>
        <pc:sldMkLst>
          <pc:docMk/>
          <pc:sldMk cId="2722263381" sldId="268"/>
        </pc:sldMkLst>
        <pc:spChg chg="mod">
          <ac:chgData name="Flavio Rodriguez" userId="3794acba-ceec-40bc-8695-b778a7222c0c" providerId="ADAL" clId="{B5F68CD8-F86A-46EE-928E-56D8175ADDE3}" dt="2023-10-18T13:36:59.383" v="696" actId="1076"/>
          <ac:spMkLst>
            <pc:docMk/>
            <pc:sldMk cId="2722263381" sldId="268"/>
            <ac:spMk id="6" creationId="{B514FE52-5C22-8236-D42F-21AD401343BF}"/>
          </ac:spMkLst>
        </pc:spChg>
        <pc:spChg chg="mod">
          <ac:chgData name="Flavio Rodriguez" userId="3794acba-ceec-40bc-8695-b778a7222c0c" providerId="ADAL" clId="{B5F68CD8-F86A-46EE-928E-56D8175ADDE3}" dt="2023-10-18T13:36:47.187" v="694" actId="14100"/>
          <ac:spMkLst>
            <pc:docMk/>
            <pc:sldMk cId="2722263381" sldId="268"/>
            <ac:spMk id="41" creationId="{00000000-0000-0000-0000-000000000000}"/>
          </ac:spMkLst>
        </pc:spChg>
      </pc:sldChg>
      <pc:sldChg chg="add del setBg">
        <pc:chgData name="Flavio Rodriguez" userId="3794acba-ceec-40bc-8695-b778a7222c0c" providerId="ADAL" clId="{B5F68CD8-F86A-46EE-928E-56D8175ADDE3}" dt="2023-10-18T13:36:14.823" v="686"/>
        <pc:sldMkLst>
          <pc:docMk/>
          <pc:sldMk cId="2941236543" sldId="268"/>
        </pc:sldMkLst>
      </pc:sldChg>
      <pc:sldChg chg="modSp add mod ord">
        <pc:chgData name="Flavio Rodriguez" userId="3794acba-ceec-40bc-8695-b778a7222c0c" providerId="ADAL" clId="{B5F68CD8-F86A-46EE-928E-56D8175ADDE3}" dt="2023-10-18T13:41:18.448" v="732" actId="1076"/>
        <pc:sldMkLst>
          <pc:docMk/>
          <pc:sldMk cId="2665993335" sldId="269"/>
        </pc:sldMkLst>
        <pc:spChg chg="mod">
          <ac:chgData name="Flavio Rodriguez" userId="3794acba-ceec-40bc-8695-b778a7222c0c" providerId="ADAL" clId="{B5F68CD8-F86A-46EE-928E-56D8175ADDE3}" dt="2023-10-18T13:41:18.448" v="732" actId="1076"/>
          <ac:spMkLst>
            <pc:docMk/>
            <pc:sldMk cId="2665993335" sldId="269"/>
            <ac:spMk id="6" creationId="{B514FE52-5C22-8236-D42F-21AD401343BF}"/>
          </ac:spMkLst>
        </pc:spChg>
        <pc:spChg chg="mod">
          <ac:chgData name="Flavio Rodriguez" userId="3794acba-ceec-40bc-8695-b778a7222c0c" providerId="ADAL" clId="{B5F68CD8-F86A-46EE-928E-56D8175ADDE3}" dt="2023-10-18T13:40:58.574" v="714" actId="122"/>
          <ac:spMkLst>
            <pc:docMk/>
            <pc:sldMk cId="2665993335" sldId="269"/>
            <ac:spMk id="41" creationId="{00000000-0000-0000-0000-000000000000}"/>
          </ac:spMkLst>
        </pc:spChg>
      </pc:sldChg>
      <pc:sldChg chg="modSp add">
        <pc:chgData name="Flavio Rodriguez" userId="3794acba-ceec-40bc-8695-b778a7222c0c" providerId="ADAL" clId="{B5F68CD8-F86A-46EE-928E-56D8175ADDE3}" dt="2023-10-18T13:42:00.737" v="734"/>
        <pc:sldMkLst>
          <pc:docMk/>
          <pc:sldMk cId="3921999361" sldId="270"/>
        </pc:sldMkLst>
        <pc:spChg chg="mod">
          <ac:chgData name="Flavio Rodriguez" userId="3794acba-ceec-40bc-8695-b778a7222c0c" providerId="ADAL" clId="{B5F68CD8-F86A-46EE-928E-56D8175ADDE3}" dt="2023-10-18T13:42:00.737" v="734"/>
          <ac:spMkLst>
            <pc:docMk/>
            <pc:sldMk cId="3921999361" sldId="270"/>
            <ac:spMk id="41" creationId="{00000000-0000-0000-0000-000000000000}"/>
          </ac:spMkLst>
        </pc:spChg>
      </pc:sldChg>
      <pc:sldChg chg="modSp add mod">
        <pc:chgData name="Flavio Rodriguez" userId="3794acba-ceec-40bc-8695-b778a7222c0c" providerId="ADAL" clId="{B5F68CD8-F86A-46EE-928E-56D8175ADDE3}" dt="2023-10-18T14:01:31.722" v="1015" actId="1076"/>
        <pc:sldMkLst>
          <pc:docMk/>
          <pc:sldMk cId="2803981106" sldId="271"/>
        </pc:sldMkLst>
        <pc:spChg chg="mod">
          <ac:chgData name="Flavio Rodriguez" userId="3794acba-ceec-40bc-8695-b778a7222c0c" providerId="ADAL" clId="{B5F68CD8-F86A-46EE-928E-56D8175ADDE3}" dt="2023-10-18T14:01:31.722" v="1015" actId="1076"/>
          <ac:spMkLst>
            <pc:docMk/>
            <pc:sldMk cId="2803981106" sldId="271"/>
            <ac:spMk id="6" creationId="{B514FE52-5C22-8236-D42F-21AD401343BF}"/>
          </ac:spMkLst>
        </pc:spChg>
        <pc:spChg chg="mod">
          <ac:chgData name="Flavio Rodriguez" userId="3794acba-ceec-40bc-8695-b778a7222c0c" providerId="ADAL" clId="{B5F68CD8-F86A-46EE-928E-56D8175ADDE3}" dt="2023-10-18T13:43:57.965" v="756"/>
          <ac:spMkLst>
            <pc:docMk/>
            <pc:sldMk cId="2803981106" sldId="271"/>
            <ac:spMk id="41" creationId="{00000000-0000-0000-0000-000000000000}"/>
          </ac:spMkLst>
        </pc:spChg>
      </pc:sldChg>
      <pc:sldChg chg="delSp add setBg delDesignElem">
        <pc:chgData name="Flavio Rodriguez" userId="3794acba-ceec-40bc-8695-b778a7222c0c" providerId="ADAL" clId="{B5F68CD8-F86A-46EE-928E-56D8175ADDE3}" dt="2023-10-18T13:50:17.948" v="837"/>
        <pc:sldMkLst>
          <pc:docMk/>
          <pc:sldMk cId="2983234039" sldId="272"/>
        </pc:sldMkLst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2983234039" sldId="272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2983234039" sldId="272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2983234039" sldId="272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2983234039" sldId="272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2983234039" sldId="272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2983234039" sldId="272"/>
            <ac:picMk id="19" creationId="{0CBD1636-9054-40A5-A483-B554F6C5EA49}"/>
          </ac:picMkLst>
        </pc:picChg>
      </pc:sldChg>
      <pc:sldChg chg="delSp modSp add mod setBg delDesignElem">
        <pc:chgData name="Flavio Rodriguez" userId="3794acba-ceec-40bc-8695-b778a7222c0c" providerId="ADAL" clId="{B5F68CD8-F86A-46EE-928E-56D8175ADDE3}" dt="2023-10-18T13:51:37.400" v="860" actId="1038"/>
        <pc:sldMkLst>
          <pc:docMk/>
          <pc:sldMk cId="422061188" sldId="273"/>
        </pc:sldMkLst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422061188" sldId="273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422061188" sldId="273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0:17.948" v="837"/>
          <ac:spMkLst>
            <pc:docMk/>
            <pc:sldMk cId="422061188" sldId="273"/>
            <ac:spMk id="15" creationId="{5E4ECE80-3AD1-450C-B62A-98788F193948}"/>
          </ac:spMkLst>
        </pc:spChg>
        <pc:picChg chg="mod">
          <ac:chgData name="Flavio Rodriguez" userId="3794acba-ceec-40bc-8695-b778a7222c0c" providerId="ADAL" clId="{B5F68CD8-F86A-46EE-928E-56D8175ADDE3}" dt="2023-10-18T13:51:37.400" v="860" actId="1038"/>
          <ac:picMkLst>
            <pc:docMk/>
            <pc:sldMk cId="422061188" sldId="273"/>
            <ac:picMk id="2" creationId="{A3DE6E90-EC11-8E84-7B8A-BF28A729DA83}"/>
          </ac:picMkLst>
        </pc:pic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422061188" sldId="273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422061188" sldId="273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0:17.948" v="837"/>
          <ac:picMkLst>
            <pc:docMk/>
            <pc:sldMk cId="422061188" sldId="273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0:42.151" v="839"/>
        <pc:sldMkLst>
          <pc:docMk/>
          <pc:sldMk cId="2602531952" sldId="274"/>
        </pc:sldMkLst>
        <pc:spChg chg="del">
          <ac:chgData name="Flavio Rodriguez" userId="3794acba-ceec-40bc-8695-b778a7222c0c" providerId="ADAL" clId="{B5F68CD8-F86A-46EE-928E-56D8175ADDE3}" dt="2023-10-18T13:50:42.151" v="839"/>
          <ac:spMkLst>
            <pc:docMk/>
            <pc:sldMk cId="2602531952" sldId="274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0:42.151" v="839"/>
          <ac:spMkLst>
            <pc:docMk/>
            <pc:sldMk cId="2602531952" sldId="274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0:42.151" v="839"/>
          <ac:spMkLst>
            <pc:docMk/>
            <pc:sldMk cId="2602531952" sldId="274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0:42.151" v="839"/>
          <ac:picMkLst>
            <pc:docMk/>
            <pc:sldMk cId="2602531952" sldId="274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0:42.151" v="839"/>
          <ac:picMkLst>
            <pc:docMk/>
            <pc:sldMk cId="2602531952" sldId="274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0:42.151" v="839"/>
          <ac:picMkLst>
            <pc:docMk/>
            <pc:sldMk cId="2602531952" sldId="274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3790029331" sldId="275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790029331" sldId="275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790029331" sldId="275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790029331" sldId="275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790029331" sldId="275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790029331" sldId="275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790029331" sldId="275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397330609" sldId="276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97330609" sldId="276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97330609" sldId="276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97330609" sldId="276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97330609" sldId="276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97330609" sldId="276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97330609" sldId="276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2245852350" sldId="277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2245852350" sldId="277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2245852350" sldId="277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2245852350" sldId="277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2245852350" sldId="277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2245852350" sldId="277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2245852350" sldId="277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1263122542" sldId="278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263122542" sldId="278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263122542" sldId="278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263122542" sldId="278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263122542" sldId="278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263122542" sldId="278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263122542" sldId="278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1326452987" sldId="279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26452987" sldId="279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26452987" sldId="279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26452987" sldId="279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26452987" sldId="279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26452987" sldId="279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26452987" sldId="279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555776488" sldId="280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555776488" sldId="280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555776488" sldId="280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555776488" sldId="280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555776488" sldId="280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555776488" sldId="280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555776488" sldId="280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386443158" sldId="281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86443158" sldId="281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86443158" sldId="281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386443158" sldId="281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86443158" sldId="281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86443158" sldId="281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386443158" sldId="281"/>
            <ac:picMk id="19" creationId="{0CBD1636-9054-40A5-A483-B554F6C5EA49}"/>
          </ac:picMkLst>
        </pc:picChg>
      </pc:sldChg>
      <pc:sldChg chg="delSp add setBg delDesignElem">
        <pc:chgData name="Flavio Rodriguez" userId="3794acba-ceec-40bc-8695-b778a7222c0c" providerId="ADAL" clId="{B5F68CD8-F86A-46EE-928E-56D8175ADDE3}" dt="2023-10-18T13:52:22.577" v="869"/>
        <pc:sldMkLst>
          <pc:docMk/>
          <pc:sldMk cId="1339104829" sldId="282"/>
        </pc:sldMkLst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39104829" sldId="282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39104829" sldId="282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2:22.577" v="869"/>
          <ac:spMkLst>
            <pc:docMk/>
            <pc:sldMk cId="1339104829" sldId="282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39104829" sldId="282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39104829" sldId="282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2:22.577" v="869"/>
          <ac:picMkLst>
            <pc:docMk/>
            <pc:sldMk cId="1339104829" sldId="282"/>
            <ac:picMk id="19" creationId="{0CBD1636-9054-40A5-A483-B554F6C5EA49}"/>
          </ac:picMkLst>
        </pc:picChg>
      </pc:sldChg>
      <pc:sldChg chg="delSp modSp add mod setBg delDesignElem">
        <pc:chgData name="Flavio Rodriguez" userId="3794acba-ceec-40bc-8695-b778a7222c0c" providerId="ADAL" clId="{B5F68CD8-F86A-46EE-928E-56D8175ADDE3}" dt="2023-10-18T13:54:42.592" v="952" actId="6549"/>
        <pc:sldMkLst>
          <pc:docMk/>
          <pc:sldMk cId="326440818" sldId="283"/>
        </pc:sldMkLst>
        <pc:spChg chg="mod">
          <ac:chgData name="Flavio Rodriguez" userId="3794acba-ceec-40bc-8695-b778a7222c0c" providerId="ADAL" clId="{B5F68CD8-F86A-46EE-928E-56D8175ADDE3}" dt="2023-10-18T13:54:42.592" v="952" actId="6549"/>
          <ac:spMkLst>
            <pc:docMk/>
            <pc:sldMk cId="326440818" sldId="283"/>
            <ac:spMk id="3" creationId="{63D76F63-5184-610F-3391-627F4EC5708C}"/>
          </ac:spMkLst>
        </pc:spChg>
        <pc:spChg chg="del">
          <ac:chgData name="Flavio Rodriguez" userId="3794acba-ceec-40bc-8695-b778a7222c0c" providerId="ADAL" clId="{B5F68CD8-F86A-46EE-928E-56D8175ADDE3}" dt="2023-10-18T13:53:00.116" v="871"/>
          <ac:spMkLst>
            <pc:docMk/>
            <pc:sldMk cId="326440818" sldId="283"/>
            <ac:spMk id="9" creationId="{0BABF38A-8A0D-492E-BD20-6CF4D46B50BD}"/>
          </ac:spMkLst>
        </pc:spChg>
        <pc:spChg chg="del">
          <ac:chgData name="Flavio Rodriguez" userId="3794acba-ceec-40bc-8695-b778a7222c0c" providerId="ADAL" clId="{B5F68CD8-F86A-46EE-928E-56D8175ADDE3}" dt="2023-10-18T13:53:00.116" v="871"/>
          <ac:spMkLst>
            <pc:docMk/>
            <pc:sldMk cId="326440818" sldId="283"/>
            <ac:spMk id="13" creationId="{37FDDF72-DE39-4F99-A3C1-DD9D7815D7DB}"/>
          </ac:spMkLst>
        </pc:spChg>
        <pc:spChg chg="del">
          <ac:chgData name="Flavio Rodriguez" userId="3794acba-ceec-40bc-8695-b778a7222c0c" providerId="ADAL" clId="{B5F68CD8-F86A-46EE-928E-56D8175ADDE3}" dt="2023-10-18T13:53:00.116" v="871"/>
          <ac:spMkLst>
            <pc:docMk/>
            <pc:sldMk cId="326440818" sldId="283"/>
            <ac:spMk id="15" creationId="{5E4ECE80-3AD1-450C-B62A-98788F193948}"/>
          </ac:spMkLst>
        </pc:spChg>
        <pc:picChg chg="del">
          <ac:chgData name="Flavio Rodriguez" userId="3794acba-ceec-40bc-8695-b778a7222c0c" providerId="ADAL" clId="{B5F68CD8-F86A-46EE-928E-56D8175ADDE3}" dt="2023-10-18T13:53:04.283" v="872" actId="478"/>
          <ac:picMkLst>
            <pc:docMk/>
            <pc:sldMk cId="326440818" sldId="283"/>
            <ac:picMk id="8" creationId="{868B82D4-DF8F-6F90-38DB-0B78D6A98594}"/>
          </ac:picMkLst>
        </pc:picChg>
        <pc:picChg chg="del">
          <ac:chgData name="Flavio Rodriguez" userId="3794acba-ceec-40bc-8695-b778a7222c0c" providerId="ADAL" clId="{B5F68CD8-F86A-46EE-928E-56D8175ADDE3}" dt="2023-10-18T13:53:04.944" v="873" actId="478"/>
          <ac:picMkLst>
            <pc:docMk/>
            <pc:sldMk cId="326440818" sldId="283"/>
            <ac:picMk id="10" creationId="{D77E1238-3C7A-E3C9-222D-38A8C9133313}"/>
          </ac:picMkLst>
        </pc:picChg>
        <pc:picChg chg="del">
          <ac:chgData name="Flavio Rodriguez" userId="3794acba-ceec-40bc-8695-b778a7222c0c" providerId="ADAL" clId="{B5F68CD8-F86A-46EE-928E-56D8175ADDE3}" dt="2023-10-18T13:53:00.116" v="871"/>
          <ac:picMkLst>
            <pc:docMk/>
            <pc:sldMk cId="326440818" sldId="283"/>
            <ac:picMk id="11" creationId="{1CB7E8AE-A3AC-4BB7-A5C6-F00EC697B265}"/>
          </ac:picMkLst>
        </pc:picChg>
        <pc:picChg chg="del">
          <ac:chgData name="Flavio Rodriguez" userId="3794acba-ceec-40bc-8695-b778a7222c0c" providerId="ADAL" clId="{B5F68CD8-F86A-46EE-928E-56D8175ADDE3}" dt="2023-10-18T13:53:00.116" v="871"/>
          <ac:picMkLst>
            <pc:docMk/>
            <pc:sldMk cId="326440818" sldId="283"/>
            <ac:picMk id="17" creationId="{E5D1D0CC-CCAC-438D-80EC-4CCECE936572}"/>
          </ac:picMkLst>
        </pc:picChg>
        <pc:picChg chg="del">
          <ac:chgData name="Flavio Rodriguez" userId="3794acba-ceec-40bc-8695-b778a7222c0c" providerId="ADAL" clId="{B5F68CD8-F86A-46EE-928E-56D8175ADDE3}" dt="2023-10-18T13:53:00.116" v="871"/>
          <ac:picMkLst>
            <pc:docMk/>
            <pc:sldMk cId="326440818" sldId="283"/>
            <ac:picMk id="19" creationId="{0CBD1636-9054-40A5-A483-B554F6C5EA49}"/>
          </ac:picMkLst>
        </pc:picChg>
      </pc:sldChg>
      <pc:sldChg chg="modSp add mod">
        <pc:chgData name="Flavio Rodriguez" userId="3794acba-ceec-40bc-8695-b778a7222c0c" providerId="ADAL" clId="{B5F68CD8-F86A-46EE-928E-56D8175ADDE3}" dt="2023-10-18T13:55:17.886" v="992" actId="6549"/>
        <pc:sldMkLst>
          <pc:docMk/>
          <pc:sldMk cId="1520676802" sldId="284"/>
        </pc:sldMkLst>
        <pc:spChg chg="mod">
          <ac:chgData name="Flavio Rodriguez" userId="3794acba-ceec-40bc-8695-b778a7222c0c" providerId="ADAL" clId="{B5F68CD8-F86A-46EE-928E-56D8175ADDE3}" dt="2023-10-18T13:55:17.886" v="992" actId="6549"/>
          <ac:spMkLst>
            <pc:docMk/>
            <pc:sldMk cId="1520676802" sldId="284"/>
            <ac:spMk id="3" creationId="{63D76F63-5184-610F-3391-627F4EC5708C}"/>
          </ac:spMkLst>
        </pc:spChg>
      </pc:sldChg>
      <pc:sldChg chg="add">
        <pc:chgData name="Flavio Rodriguez" userId="3794acba-ceec-40bc-8695-b778a7222c0c" providerId="ADAL" clId="{B5F68CD8-F86A-46EE-928E-56D8175ADDE3}" dt="2023-10-18T13:55:46.550" v="993"/>
        <pc:sldMkLst>
          <pc:docMk/>
          <pc:sldMk cId="3973997882" sldId="285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407239385" sldId="340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3556070756" sldId="342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2164130266" sldId="343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906846632" sldId="344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4093485784" sldId="345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3583324483" sldId="346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1465276366" sldId="347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1162757278" sldId="348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823508675" sldId="349"/>
        </pc:sldMkLst>
      </pc:sldChg>
      <pc:sldChg chg="modSp 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24934986" sldId="350"/>
        </pc:sldMkLst>
        <pc:spChg chg="mod">
          <ac:chgData name="Flavio Rodriguez" userId="3794acba-ceec-40bc-8695-b778a7222c0c" providerId="ADAL" clId="{B5F68CD8-F86A-46EE-928E-56D8175ADDE3}" dt="2023-10-18T14:04:04.095" v="1080" actId="6549"/>
          <ac:spMkLst>
            <pc:docMk/>
            <pc:sldMk cId="24934986" sldId="350"/>
            <ac:spMk id="2" creationId="{4EA8693D-5C9E-664D-927D-740B09336D25}"/>
          </ac:spMkLst>
        </pc:spChg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1594276888" sldId="356"/>
        </pc:sldMkLst>
      </pc:sldChg>
      <pc:sldChg chg="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2808701083" sldId="357"/>
        </pc:sldMkLst>
      </pc:sldChg>
      <pc:sldChg chg="modSp add del setBg">
        <pc:chgData name="Flavio Rodriguez" userId="3794acba-ceec-40bc-8695-b778a7222c0c" providerId="ADAL" clId="{B5F68CD8-F86A-46EE-928E-56D8175ADDE3}" dt="2023-10-18T14:09:20.415" v="1088" actId="47"/>
        <pc:sldMkLst>
          <pc:docMk/>
          <pc:sldMk cId="1684321413" sldId="358"/>
        </pc:sldMkLst>
        <pc:spChg chg="mod">
          <ac:chgData name="Flavio Rodriguez" userId="3794acba-ceec-40bc-8695-b778a7222c0c" providerId="ADAL" clId="{B5F68CD8-F86A-46EE-928E-56D8175ADDE3}" dt="2023-10-18T14:06:11.034" v="1084" actId="20577"/>
          <ac:spMkLst>
            <pc:docMk/>
            <pc:sldMk cId="1684321413" sldId="358"/>
            <ac:spMk id="2" creationId="{4EA8693D-5C9E-664D-927D-740B09336D25}"/>
          </ac:spMkLst>
        </pc:spChg>
      </pc:sldChg>
      <pc:sldChg chg="modSp add mod ord">
        <pc:chgData name="Flavio Rodriguez" userId="3794acba-ceec-40bc-8695-b778a7222c0c" providerId="ADAL" clId="{B5F68CD8-F86A-46EE-928E-56D8175ADDE3}" dt="2023-10-20T13:25:02.562" v="1090"/>
        <pc:sldMkLst>
          <pc:docMk/>
          <pc:sldMk cId="266305501" sldId="359"/>
        </pc:sldMkLst>
        <pc:spChg chg="mod">
          <ac:chgData name="Flavio Rodriguez" userId="3794acba-ceec-40bc-8695-b778a7222c0c" providerId="ADAL" clId="{B5F68CD8-F86A-46EE-928E-56D8175ADDE3}" dt="2023-10-18T14:03:37.438" v="1079" actId="20577"/>
          <ac:spMkLst>
            <pc:docMk/>
            <pc:sldMk cId="266305501" sldId="359"/>
            <ac:spMk id="3" creationId="{63D76F63-5184-610F-3391-627F4EC5708C}"/>
          </ac:spMkLst>
        </pc:spChg>
      </pc:sldChg>
      <pc:sldChg chg="add del setBg">
        <pc:chgData name="Flavio Rodriguez" userId="3794acba-ceec-40bc-8695-b778a7222c0c" providerId="ADAL" clId="{B5F68CD8-F86A-46EE-928E-56D8175ADDE3}" dt="2023-10-18T14:08:21.749" v="1086"/>
        <pc:sldMkLst>
          <pc:docMk/>
          <pc:sldMk cId="2697436835" sldId="360"/>
        </pc:sldMkLst>
      </pc:sldChg>
      <pc:sldChg chg="del">
        <pc:chgData name="Flavio Rodriguez" userId="3794acba-ceec-40bc-8695-b778a7222c0c" providerId="ADAL" clId="{B5F68CD8-F86A-46EE-928E-56D8175ADDE3}" dt="2023-10-18T14:09:00.944" v="1087"/>
        <pc:sldMkLst>
          <pc:docMk/>
          <pc:sldMk cId="4248284421" sldId="360"/>
        </pc:sldMkLst>
      </pc:sldChg>
      <pc:sldMasterChg chg="delSldLayout">
        <pc:chgData name="Flavio Rodriguez" userId="3794acba-ceec-40bc-8695-b778a7222c0c" providerId="ADAL" clId="{B5F68CD8-F86A-46EE-928E-56D8175ADDE3}" dt="2023-10-18T14:09:20.415" v="1088" actId="47"/>
        <pc:sldMasterMkLst>
          <pc:docMk/>
          <pc:sldMasterMk cId="0" sldId="2147483648"/>
        </pc:sldMasterMkLst>
        <pc:sldLayoutChg chg="del">
          <pc:chgData name="Flavio Rodriguez" userId="3794acba-ceec-40bc-8695-b778a7222c0c" providerId="ADAL" clId="{B5F68CD8-F86A-46EE-928E-56D8175ADDE3}" dt="2023-10-18T14:09:20.415" v="1088" actId="47"/>
          <pc:sldLayoutMkLst>
            <pc:docMk/>
            <pc:sldMasterMk cId="0" sldId="2147483648"/>
            <pc:sldLayoutMk cId="2539814865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DDBF7-5AA0-46D5-AF51-4D2AE2C198EF}" type="datetimeFigureOut">
              <a:rPr lang="es-EC" smtClean="0"/>
              <a:t>18/10/2023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78A47-62D6-4F48-8EFD-C1E6C42BC35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522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78A47-62D6-4F48-8EFD-C1E6C42BC35C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00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B2EC6B2-5E35-416B-936D-EF30AFF55F8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95591E5-CE46-48F9-BA24-190B0A44C09C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2F5A72-E0E6-4CD6-8C0A-16894DFDD80E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6286309-9365-4A0E-BA83-0ABD7CA820D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6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4154C7-07D9-6A45-B466-9F897131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C3FD-5A44-D349-A563-D2B9AF39A039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56733-D02E-3943-8D34-2CD51567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6B1F2-1FC8-264A-8C56-E36D1C81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4C2C-9860-0A42-B33A-8C64D94E022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917970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07B97-A4ED-6842-90A5-82C2FECA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EF8D-EF12-BB46-942A-F8FBD37551CB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7E3AB-3D93-4F4E-B5F2-4DA6DE7A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0EF344-8BAF-024F-AA3E-426DBF4B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20926-1030-6F45-A09E-41A4482577C9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665480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601E3-AE94-324C-84C3-8C4F359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964-74EC-3A43-89DE-F34A652A9CA0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E3C99-6D1E-9749-9660-B4A37731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53F2D8-EBAE-9F49-93D7-C611AF7D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7B489-F2B3-7745-93F1-04E1573B995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4148976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1B58FB5-8768-7E48-9F7B-D2662B36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34EC-1D54-9443-B73D-81521D3626A2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7D4B976-8A79-6D40-8891-C7CE707DC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0449ADB-3D48-9E4B-B68D-045FD430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0D362-9C32-6E4A-BEF1-FE7361B8B07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724086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66AA6123-9651-804B-9A26-A59F9478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C0E3-2539-AC44-9F91-BF41C522B3AC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0CB3D01-0AC9-8B4F-BA02-43D060CF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464BF895-686B-6249-ACC3-C6AAA13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D68C-A3E5-E246-8908-5EDD123E85B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694707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5170ACD-4555-0C49-B67D-1FA008A3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D3FE-0961-5346-BADD-0356F5E73352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00D521C-269B-7D41-9C77-6E456399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B343155-DFBD-9B4E-B1E6-AE0DF9CB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383ED-BEBB-F249-B0AD-51FC2D88921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413193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441C0B-0849-43FA-B670-15294CFC9EED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EFB0FFA4-235B-0A44-AEF6-7F1C59EC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CFB0-FC6F-0B44-90A8-0E0869B8D916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7C889723-D350-1D4E-B918-2592F294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0BC5B4EF-5B41-5843-B3A0-BE1FA1F9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818E1-6589-F149-8F16-42DC2FE121A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9429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B05B026-B1F9-1648-829C-400A3BB9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55A0-016D-3F47-860E-645172FC6AE6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69B98B2-2522-AA4E-8BC4-F2BB6390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7668F1F-B9EB-C841-808D-8FB310F3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5792-E887-D146-A693-107CB779D59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647318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91B609B-F88C-6849-AFDA-91D5DA0D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9C84-9196-224B-B5CC-BC1049CBB98F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5E6A84F-7C41-9D43-A5F9-882BA013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ED40180-6624-B141-8E27-EA9E86EC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52EC-6095-CE45-9C37-C75B1373A14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34124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8AD3D-D2B0-A442-B3B1-12A3430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3A5C-BBB9-0C42-94D0-C1EB8BB9195C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54F3A2-8144-754E-BA57-7456BF46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8AB6B-AC1E-F34F-ADEE-602C58E9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C5EF-2CA0-B44A-B304-CB0FD658EED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309593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12DFD-284E-B344-88CB-CEBBA3E5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9E851-5593-2843-B3E0-6246AA5EDECA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BD8F86-B47B-9E42-BD27-7DD16C07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A5C60-801C-C54C-A056-F1B86D0F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7B8A-AC7B-7A42-994C-D22B437CC4D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86310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F30905-76E5-412C-A453-C69B3A82C269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1FAF477-B51C-47CF-A9D2-B19B681FEB7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6EA4E57-12C3-4E63-B6A2-CF68907E3B76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628E732-1B23-4B5D-A678-A82873F1AD58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625385-142C-4F69-8976-680D51C5AE3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8E1F323-32FD-45ED-8572-ABA50504669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C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C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135537D-3FD0-4636-A052-E40948D1155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C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C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_tradnl" sz="1200" b="0" strike="noStrike" spc="-1">
                <a:solidFill>
                  <a:srgbClr val="898989"/>
                </a:solidFill>
                <a:latin typeface="Calibri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44FA3E-1532-4D02-9CE9-E054ACFB99EB}" type="slidenum">
              <a:rPr lang="es-ES_tradnl" sz="1200" b="0" strike="noStrike" spc="-1">
                <a:solidFill>
                  <a:srgbClr val="898989"/>
                </a:solidFill>
                <a:latin typeface="Calibri"/>
                <a:ea typeface="MS PGothic"/>
              </a:rPr>
              <a:t>‹Nº›</a:t>
            </a:fld>
            <a:endParaRPr lang="es-EC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>
              <a:buNone/>
              <a:defRPr lang="es-EC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C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C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C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C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EE26626A-5CDE-4147-BE41-68696151CF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0559B53F-A0AB-FD40-9E8C-C0EBE7FEA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5D5C8-A4D0-F247-BAD7-730C686AA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648EF9-E764-F749-8A0A-6E6192B59798}" type="datetimeFigureOut">
              <a:rPr lang="es-ES_tradnl" altLang="es-ES"/>
              <a:pPr>
                <a:defRPr/>
              </a:pPr>
              <a:t>18/10/2023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AB2E11-E746-C54F-B1C8-5628FF600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8406E-CD6C-C34E-B9D9-C733D21E1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88864C-2E57-A745-B31D-3FE09A16A06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17619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cloud.vmware.com/providers/e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3324168" y="3674214"/>
            <a:ext cx="6194736" cy="534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sz="3600" b="1" strike="noStrike" spc="-1" dirty="0">
                <a:solidFill>
                  <a:schemeClr val="lt1"/>
                </a:solidFill>
                <a:latin typeface="Gotham Medium"/>
                <a:ea typeface="MS PGothic"/>
              </a:rPr>
              <a:t>CEDIA Cloud 2023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7"/>
          <p:cNvSpPr/>
          <p:nvPr/>
        </p:nvSpPr>
        <p:spPr>
          <a:xfrm>
            <a:off x="760320" y="6297480"/>
            <a:ext cx="4457520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lt1"/>
                </a:solidFill>
                <a:latin typeface="Gotham Light"/>
                <a:ea typeface="MS PGothic"/>
              </a:rPr>
              <a:t>18-Octubre-2023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BEDCD5-027C-DF6B-1E17-409C6ED8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0" y="1917887"/>
            <a:ext cx="7552590" cy="126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6432E-25FA-08B4-AD42-6D41A0B5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0" y="278658"/>
            <a:ext cx="9954860" cy="1611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4FE52-5C22-8236-D42F-21AD401343BF}"/>
              </a:ext>
            </a:extLst>
          </p:cNvPr>
          <p:cNvSpPr/>
          <p:nvPr/>
        </p:nvSpPr>
        <p:spPr>
          <a:xfrm>
            <a:off x="4442976" y="4697420"/>
            <a:ext cx="6194736" cy="977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Javier Crespo</a:t>
            </a:r>
          </a:p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trike="noStrike" spc="-1" dirty="0">
                <a:solidFill>
                  <a:schemeClr val="lt1"/>
                </a:solidFill>
                <a:latin typeface="Gotham Medium"/>
                <a:ea typeface="MS PGothic"/>
              </a:rPr>
              <a:t>Ing. Omar Palomeque</a:t>
            </a:r>
          </a:p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Edisson Sigua</a:t>
            </a:r>
          </a:p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trike="noStrike" spc="-1" dirty="0">
                <a:solidFill>
                  <a:schemeClr val="lt1"/>
                </a:solidFill>
                <a:latin typeface="Gotham Medium"/>
                <a:ea typeface="MS PGothic"/>
              </a:rPr>
              <a:t>Ing. Flavio Rodriguez</a:t>
            </a:r>
            <a:endParaRPr lang="es-EC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"/>
          <p:cNvSpPr/>
          <p:nvPr/>
        </p:nvSpPr>
        <p:spPr>
          <a:xfrm>
            <a:off x="849600" y="1181520"/>
            <a:ext cx="67100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DEMO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3"/>
          <a:stretch/>
        </p:blipFill>
        <p:spPr>
          <a:xfrm>
            <a:off x="775080" y="1159560"/>
            <a:ext cx="11284920" cy="539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8"/>
          <p:cNvSpPr/>
          <p:nvPr/>
        </p:nvSpPr>
        <p:spPr>
          <a:xfrm>
            <a:off x="849600" y="1181520"/>
            <a:ext cx="67100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DEMO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Picture 56"/>
          <p:cNvPicPr/>
          <p:nvPr/>
        </p:nvPicPr>
        <p:blipFill>
          <a:blip r:embed="rId3"/>
          <a:stretch/>
        </p:blipFill>
        <p:spPr>
          <a:xfrm>
            <a:off x="775080" y="1159560"/>
            <a:ext cx="11284920" cy="539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9"/>
          <p:cNvSpPr/>
          <p:nvPr/>
        </p:nvSpPr>
        <p:spPr>
          <a:xfrm rot="16200000">
            <a:off x="-291600" y="4208040"/>
            <a:ext cx="252000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0229A6"/>
                </a:solidFill>
                <a:latin typeface="Gotham Light"/>
                <a:ea typeface="MS PGothic"/>
              </a:rPr>
              <a:t>DEMO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Picture 5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00" y="-36000"/>
            <a:ext cx="9900000" cy="693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6"/>
          <p:cNvSpPr/>
          <p:nvPr/>
        </p:nvSpPr>
        <p:spPr>
          <a:xfrm>
            <a:off x="849600" y="1649520"/>
            <a:ext cx="6710040" cy="428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 err="1">
                <a:solidFill>
                  <a:srgbClr val="0229A6"/>
                </a:solidFill>
                <a:latin typeface="Gotham Light"/>
                <a:ea typeface="MS PGothic"/>
              </a:rPr>
              <a:t>Próximamente</a:t>
            </a:r>
            <a:r>
              <a:rPr lang="en-US" sz="3600" b="1" strike="noStrike" spc="-1" dirty="0">
                <a:solidFill>
                  <a:srgbClr val="0229A6"/>
                </a:solidFill>
                <a:latin typeface="Gotham Light"/>
                <a:ea typeface="MS PGothic"/>
              </a:rPr>
              <a:t>: Kubernetes as a Service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Entrega de clústeres de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Kubernetes</a:t>
            </a: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 de grado Empresarial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Orientado a desarrollos Cloud Native y a ingenieros DevOps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Servicio de contenedores basado en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Tanzu</a:t>
            </a: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Kubernetes</a:t>
            </a: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Grid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Balanceador de carga integrado de AVI Networks (NSX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Advanced</a:t>
            </a: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 Load </a:t>
            </a:r>
            <a:r>
              <a:rPr lang="es-EC" sz="1800" b="0" strike="noStrike" spc="-1" dirty="0" err="1">
                <a:solidFill>
                  <a:schemeClr val="dk1"/>
                </a:solidFill>
                <a:latin typeface="Gotham Light"/>
                <a:ea typeface="MS PGothic"/>
              </a:rPr>
              <a:t>Balancer</a:t>
            </a: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)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Integrado en el portal de Cloud Director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1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Estimado: Enero ‘24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60"/>
          <p:cNvPicPr/>
          <p:nvPr/>
        </p:nvPicPr>
        <p:blipFill>
          <a:blip r:embed="rId3"/>
          <a:stretch/>
        </p:blipFill>
        <p:spPr>
          <a:xfrm>
            <a:off x="7297920" y="2520000"/>
            <a:ext cx="4761720" cy="259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D76F63-5184-610F-3391-627F4EC5708C}"/>
              </a:ext>
            </a:extLst>
          </p:cNvPr>
          <p:cNvSpPr txBox="1"/>
          <p:nvPr/>
        </p:nvSpPr>
        <p:spPr>
          <a:xfrm>
            <a:off x="2468881" y="1261805"/>
            <a:ext cx="779983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GRACIAS !!! 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Preguntas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Ing. Javier Crespo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javier.crespo@cedia.org.ec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644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332509" y="3674214"/>
            <a:ext cx="11554691" cy="977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80000"/>
              </a:lnSpc>
              <a:tabLst>
                <a:tab pos="685800" algn="l"/>
              </a:tabLst>
            </a:pP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Disaster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Recovery de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nube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de CEDIA a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nube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pública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7"/>
          <p:cNvSpPr/>
          <p:nvPr/>
        </p:nvSpPr>
        <p:spPr>
          <a:xfrm>
            <a:off x="760320" y="6297480"/>
            <a:ext cx="4457520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lt1"/>
                </a:solidFill>
                <a:latin typeface="Gotham Light"/>
                <a:ea typeface="MS PGothic"/>
              </a:rPr>
              <a:t>18-Octubre-2023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BEDCD5-027C-DF6B-1E17-409C6ED8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0" y="1917887"/>
            <a:ext cx="7552590" cy="126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6432E-25FA-08B4-AD42-6D41A0B5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0" y="278658"/>
            <a:ext cx="9954860" cy="1611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4FE52-5C22-8236-D42F-21AD401343BF}"/>
              </a:ext>
            </a:extLst>
          </p:cNvPr>
          <p:cNvSpPr/>
          <p:nvPr/>
        </p:nvSpPr>
        <p:spPr>
          <a:xfrm>
            <a:off x="4691937" y="5141916"/>
            <a:ext cx="2835833" cy="3124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Omar Palomeque</a:t>
            </a:r>
          </a:p>
        </p:txBody>
      </p:sp>
    </p:spTree>
    <p:extLst>
      <p:ext uri="{BB962C8B-B14F-4D97-AF65-F5344CB8AC3E}">
        <p14:creationId xmlns:p14="http://schemas.microsoft.com/office/powerpoint/2010/main" val="26659933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VMware to Azure architecture">
            <a:extLst>
              <a:ext uri="{FF2B5EF4-FFF2-40B4-BE49-F238E27FC236}">
                <a16:creationId xmlns:a16="http://schemas.microsoft.com/office/drawing/2014/main" id="{DC575DE0-A9D1-3C51-DA4B-769B6243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2" y="1287403"/>
            <a:ext cx="9170892" cy="45342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DB4513-D478-9C7C-1B29-3DC99E18BE7C}"/>
              </a:ext>
            </a:extLst>
          </p:cNvPr>
          <p:cNvSpPr txBox="1"/>
          <p:nvPr/>
        </p:nvSpPr>
        <p:spPr>
          <a:xfrm>
            <a:off x="1470212" y="1129554"/>
            <a:ext cx="38906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VMWARE - CEDIA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7F13FE-BC54-B0FA-2427-85622E0C1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855" y="3935100"/>
            <a:ext cx="2743200" cy="25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5F3B9F-019C-CE2F-6C6A-8C81FDED8C1C}"/>
              </a:ext>
            </a:extLst>
          </p:cNvPr>
          <p:cNvSpPr txBox="1"/>
          <p:nvPr/>
        </p:nvSpPr>
        <p:spPr>
          <a:xfrm>
            <a:off x="2998519" y="955267"/>
            <a:ext cx="63897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REPLICA CEDIA - AZURE</a:t>
            </a:r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895B2FCC-80B6-6C8D-2B12-272AE1CD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" y="1663021"/>
            <a:ext cx="10749148" cy="38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Azure01">
            <a:hlinkClick r:id="" action="ppaction://media"/>
            <a:extLst>
              <a:ext uri="{FF2B5EF4-FFF2-40B4-BE49-F238E27FC236}">
                <a16:creationId xmlns:a16="http://schemas.microsoft.com/office/drawing/2014/main" id="{A3DE6E90-EC11-8E84-7B8A-BF28A729D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421" y="-38571"/>
            <a:ext cx="11597452" cy="65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D76F63-5184-610F-3391-627F4EC5708C}"/>
              </a:ext>
            </a:extLst>
          </p:cNvPr>
          <p:cNvSpPr txBox="1"/>
          <p:nvPr/>
        </p:nvSpPr>
        <p:spPr>
          <a:xfrm>
            <a:off x="2468881" y="1261805"/>
            <a:ext cx="779983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GRACIAS !!! 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Preguntas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Ing. Omar Palomeque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omar.palomeque@cedia.org.ec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2067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7"/>
          <p:cNvSpPr/>
          <p:nvPr/>
        </p:nvSpPr>
        <p:spPr>
          <a:xfrm>
            <a:off x="780192" y="1343729"/>
            <a:ext cx="10055448" cy="20852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MX" sz="3600" b="1" strike="noStrike" spc="-1" dirty="0">
                <a:solidFill>
                  <a:srgbClr val="0229A6"/>
                </a:solidFill>
                <a:latin typeface="Gotham Light"/>
                <a:ea typeface="MS PGothic"/>
              </a:rPr>
              <a:t>Agenda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Cómo migrarse a la nube de CEDIA (Ing. Javier Crespo)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pc="-1" dirty="0" err="1">
                <a:solidFill>
                  <a:schemeClr val="dk1"/>
                </a:solidFill>
                <a:latin typeface="Gotham Light"/>
                <a:ea typeface="MS PGothic"/>
              </a:rPr>
              <a:t>Disaster</a:t>
            </a: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 </a:t>
            </a:r>
            <a:r>
              <a:rPr lang="es-ES" spc="-1" dirty="0" err="1">
                <a:solidFill>
                  <a:schemeClr val="dk1"/>
                </a:solidFill>
                <a:latin typeface="Gotham Light"/>
                <a:ea typeface="MS PGothic"/>
              </a:rPr>
              <a:t>Recovery</a:t>
            </a: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 de nube de CEDIA a nube pública. (Ing. Omar Palomeque)</a:t>
            </a: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z="1800" b="0" strike="noStrike" spc="-1" dirty="0">
                <a:solidFill>
                  <a:schemeClr val="dk1"/>
                </a:solidFill>
                <a:latin typeface="Gotham Light"/>
                <a:ea typeface="MS PGothic"/>
              </a:rPr>
              <a:t>Gestión gerencial de respaldos e infraestructura de nube. (Ing. Omar Palomeque)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ELSA (Moodle), un servicio estrella de la nube de CEDIA. (Ing. Edisson Sigua).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28C0A-E5AA-200F-1B46-323689C0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203" y="3666072"/>
            <a:ext cx="2026237" cy="18481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D15379-3AFF-8CEB-6B12-6E29DE9F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375" y="3666072"/>
            <a:ext cx="1935615" cy="18481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39E3B4-0F91-F65C-D21B-3B252453B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699" y="3666072"/>
            <a:ext cx="2026237" cy="18488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25DC62-2F78-3C2D-9D77-EDB8A6D65D6B}"/>
              </a:ext>
            </a:extLst>
          </p:cNvPr>
          <p:cNvSpPr/>
          <p:nvPr/>
        </p:nvSpPr>
        <p:spPr>
          <a:xfrm>
            <a:off x="1739870" y="5751343"/>
            <a:ext cx="2619694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Ing. Javier Crespo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F6B10C8-2779-1913-E4A7-696025A1B927}"/>
              </a:ext>
            </a:extLst>
          </p:cNvPr>
          <p:cNvSpPr/>
          <p:nvPr/>
        </p:nvSpPr>
        <p:spPr>
          <a:xfrm>
            <a:off x="4626474" y="5748431"/>
            <a:ext cx="2619694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Ing. Omar Palomeque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25051C9-5C8D-183F-FD66-D1E02C30968F}"/>
              </a:ext>
            </a:extLst>
          </p:cNvPr>
          <p:cNvSpPr/>
          <p:nvPr/>
        </p:nvSpPr>
        <p:spPr>
          <a:xfrm>
            <a:off x="7878180" y="5748431"/>
            <a:ext cx="2619694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ES" spc="-1" dirty="0">
                <a:solidFill>
                  <a:schemeClr val="dk1"/>
                </a:solidFill>
                <a:latin typeface="Gotham Light"/>
                <a:ea typeface="MS PGothic"/>
              </a:rPr>
              <a:t>Ing. Edisson Sigua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332509" y="3674214"/>
            <a:ext cx="11554691" cy="977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80000"/>
              </a:lnSpc>
              <a:tabLst>
                <a:tab pos="685800" algn="l"/>
              </a:tabLst>
            </a:pP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Gestión gerencial de respaldos e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infraestructura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de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nube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7"/>
          <p:cNvSpPr/>
          <p:nvPr/>
        </p:nvSpPr>
        <p:spPr>
          <a:xfrm>
            <a:off x="760320" y="6297480"/>
            <a:ext cx="4457520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lt1"/>
                </a:solidFill>
                <a:latin typeface="Gotham Light"/>
                <a:ea typeface="MS PGothic"/>
              </a:rPr>
              <a:t>18-Octubre-2023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BEDCD5-027C-DF6B-1E17-409C6ED8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0" y="1917887"/>
            <a:ext cx="7552590" cy="126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6432E-25FA-08B4-AD42-6D41A0B5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0" y="278658"/>
            <a:ext cx="9954860" cy="1611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4FE52-5C22-8236-D42F-21AD401343BF}"/>
              </a:ext>
            </a:extLst>
          </p:cNvPr>
          <p:cNvSpPr/>
          <p:nvPr/>
        </p:nvSpPr>
        <p:spPr>
          <a:xfrm>
            <a:off x="4691937" y="5141916"/>
            <a:ext cx="2835833" cy="3124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Omar Palomeque</a:t>
            </a:r>
          </a:p>
        </p:txBody>
      </p:sp>
    </p:spTree>
    <p:extLst>
      <p:ext uri="{BB962C8B-B14F-4D97-AF65-F5344CB8AC3E}">
        <p14:creationId xmlns:p14="http://schemas.microsoft.com/office/powerpoint/2010/main" val="39219993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E5188EBD-B944-7330-87DE-1E6BDCA1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4" y="1472143"/>
            <a:ext cx="5543797" cy="3982988"/>
          </a:xfrm>
          <a:prstGeom prst="rect">
            <a:avLst/>
          </a:prstGeom>
        </p:spPr>
      </p:pic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1E7F4CB-6719-B3F7-D17C-D9F96147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958" y="2367313"/>
            <a:ext cx="5989122" cy="29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9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99FF45-9032-B479-0D6C-65EDFD57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5" y="827780"/>
            <a:ext cx="9907979" cy="56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B444AF9-2AED-69D4-5B36-AD011D1C13AB}"/>
              </a:ext>
            </a:extLst>
          </p:cNvPr>
          <p:cNvSpPr txBox="1"/>
          <p:nvPr/>
        </p:nvSpPr>
        <p:spPr>
          <a:xfrm>
            <a:off x="3370264" y="258697"/>
            <a:ext cx="72454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VEEAMONE - TABLERO PRINCIPAL</a:t>
            </a:r>
            <a:endParaRPr lang="es-ES">
              <a:solidFill>
                <a:srgbClr val="92D050"/>
              </a:solidFill>
            </a:endParaRPr>
          </a:p>
        </p:txBody>
      </p:sp>
      <p:pic>
        <p:nvPicPr>
          <p:cNvPr id="3" name="Imagen 2" descr="Interfaz de usuario gráfica, Tabla, Excel&#10;&#10;Descripción generada automáticamente">
            <a:extLst>
              <a:ext uri="{FF2B5EF4-FFF2-40B4-BE49-F238E27FC236}">
                <a16:creationId xmlns:a16="http://schemas.microsoft.com/office/drawing/2014/main" id="{E7CFF5EA-AF70-D46E-DF61-DCA843B4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49" y="845654"/>
            <a:ext cx="11146076" cy="58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52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7D76B2A7-0D5A-143E-E6F2-71C3D4BBF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83" y="900002"/>
            <a:ext cx="9165771" cy="2673035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7F5087F0-4C1B-A416-3271-9D58CA95D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283" y="3812216"/>
            <a:ext cx="9096498" cy="26477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7C1093-EA9F-A709-CC53-0C8AF76F6432}"/>
              </a:ext>
            </a:extLst>
          </p:cNvPr>
          <p:cNvSpPr txBox="1"/>
          <p:nvPr/>
        </p:nvSpPr>
        <p:spPr>
          <a:xfrm>
            <a:off x="1925432" y="476411"/>
            <a:ext cx="72454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REPOSITORIOS - CAPACIDADES</a:t>
            </a:r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301D68-B141-B615-0323-F140E58E1FA6}"/>
              </a:ext>
            </a:extLst>
          </p:cNvPr>
          <p:cNvSpPr txBox="1"/>
          <p:nvPr/>
        </p:nvSpPr>
        <p:spPr>
          <a:xfrm>
            <a:off x="1925432" y="3524411"/>
            <a:ext cx="79084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SERVIDORES PROXY - RENDIMIENTO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12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F49954B-E9ED-D99E-3702-F5E654F6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699" y="826778"/>
            <a:ext cx="9739745" cy="2572078"/>
          </a:xfrm>
          <a:prstGeom prst="rect">
            <a:avLst/>
          </a:prstGeom>
        </p:spPr>
      </p:pic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D2A0A1E-6D45-A764-699C-9A73DD78D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699" y="4136310"/>
            <a:ext cx="9522031" cy="22964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0B3F37-6F66-2A4C-75F2-B9CEBB2D24DE}"/>
              </a:ext>
            </a:extLst>
          </p:cNvPr>
          <p:cNvSpPr txBox="1"/>
          <p:nvPr/>
        </p:nvSpPr>
        <p:spPr>
          <a:xfrm>
            <a:off x="1935328" y="179528"/>
            <a:ext cx="88090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VMs PROTEGIDAS vs NO PROTEGIDAS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591272-ED96-E27F-3C2D-C064556038C4}"/>
              </a:ext>
            </a:extLst>
          </p:cNvPr>
          <p:cNvSpPr txBox="1"/>
          <p:nvPr/>
        </p:nvSpPr>
        <p:spPr>
          <a:xfrm>
            <a:off x="1885848" y="3603580"/>
            <a:ext cx="90366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TIEMPOS DE TAREAS DE RESPALDO JOBS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45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4A993565-C41F-1C36-940B-A1CDCC1B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5" y="915390"/>
            <a:ext cx="11352810" cy="53933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DEA30BF-8D03-1B2D-811E-0FE412C5E43A}"/>
              </a:ext>
            </a:extLst>
          </p:cNvPr>
          <p:cNvSpPr txBox="1"/>
          <p:nvPr/>
        </p:nvSpPr>
        <p:spPr>
          <a:xfrm>
            <a:off x="2281692" y="268593"/>
            <a:ext cx="88090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92D050"/>
                </a:solidFill>
              </a:rPr>
              <a:t>CRONOLOGIA DE TAREAS DE RESPALDO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776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19B0F1F-A0D7-CD10-10FC-B22C958F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0" y="874020"/>
            <a:ext cx="10976758" cy="55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3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28167" y="10"/>
            <a:ext cx="12188952" cy="6856614"/>
          </a:xfrm>
          <a:prstGeom prst="rect">
            <a:avLst/>
          </a:prstGeom>
        </p:spPr>
      </p:pic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813954F-D8F4-9CF2-9E12-B74C11CB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41" y="30244"/>
            <a:ext cx="6491487" cy="514219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ED5D9D1-FD74-57F6-298E-D759CBB7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770" y="1481764"/>
            <a:ext cx="6139274" cy="5380843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2162CA-9CD4-071C-0979-291558D20DA4}"/>
              </a:ext>
            </a:extLst>
          </p:cNvPr>
          <p:cNvSpPr txBox="1"/>
          <p:nvPr/>
        </p:nvSpPr>
        <p:spPr>
          <a:xfrm>
            <a:off x="55068" y="5355190"/>
            <a:ext cx="442507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92D050"/>
                </a:solidFill>
              </a:rPr>
              <a:t>REPORTE VMs PROTEGIDAS</a:t>
            </a:r>
            <a:endParaRPr lang="es-ES" sz="20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3CFB06-10FA-D5D8-3A2C-AEB4C9E1AF05}"/>
              </a:ext>
            </a:extLst>
          </p:cNvPr>
          <p:cNvSpPr txBox="1"/>
          <p:nvPr/>
        </p:nvSpPr>
        <p:spPr>
          <a:xfrm>
            <a:off x="6616184" y="941527"/>
            <a:ext cx="442507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92D050"/>
                </a:solidFill>
              </a:rPr>
              <a:t>REPORTE VMs SIN BACKUP</a:t>
            </a:r>
            <a:endParaRPr lang="es-ES" sz="200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C7D70E8-1230-2A58-2D1A-7E1A74C84358}"/>
              </a:ext>
            </a:extLst>
          </p:cNvPr>
          <p:cNvCxnSpPr/>
          <p:nvPr/>
        </p:nvCxnSpPr>
        <p:spPr>
          <a:xfrm flipH="1">
            <a:off x="7602187" y="1269670"/>
            <a:ext cx="629392" cy="587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04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D76F63-5184-610F-3391-627F4EC5708C}"/>
              </a:ext>
            </a:extLst>
          </p:cNvPr>
          <p:cNvSpPr txBox="1"/>
          <p:nvPr/>
        </p:nvSpPr>
        <p:spPr>
          <a:xfrm>
            <a:off x="2468881" y="1261805"/>
            <a:ext cx="779983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GRACIAS !!! 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Preguntas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Ing. Omar Palomeque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omar.palomeque@cedia.org.ec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7399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2203704" y="3674214"/>
            <a:ext cx="9125712" cy="534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s-MX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Cómo migrarse a la nube de CEDIA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7"/>
          <p:cNvSpPr/>
          <p:nvPr/>
        </p:nvSpPr>
        <p:spPr>
          <a:xfrm>
            <a:off x="760320" y="6297480"/>
            <a:ext cx="4457520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lt1"/>
                </a:solidFill>
                <a:latin typeface="Gotham Light"/>
                <a:ea typeface="MS PGothic"/>
              </a:rPr>
              <a:t>18-Octubre-2023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BEDCD5-027C-DF6B-1E17-409C6ED8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0" y="1917887"/>
            <a:ext cx="7552590" cy="126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6432E-25FA-08B4-AD42-6D41A0B5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0" y="278658"/>
            <a:ext cx="9954860" cy="1611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4FE52-5C22-8236-D42F-21AD401343BF}"/>
              </a:ext>
            </a:extLst>
          </p:cNvPr>
          <p:cNvSpPr/>
          <p:nvPr/>
        </p:nvSpPr>
        <p:spPr>
          <a:xfrm>
            <a:off x="4497840" y="5096646"/>
            <a:ext cx="6194736" cy="3124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Javier Crespo</a:t>
            </a:r>
          </a:p>
        </p:txBody>
      </p:sp>
    </p:spTree>
    <p:extLst>
      <p:ext uri="{BB962C8B-B14F-4D97-AF65-F5344CB8AC3E}">
        <p14:creationId xmlns:p14="http://schemas.microsoft.com/office/powerpoint/2010/main" val="27222633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332509" y="3674214"/>
            <a:ext cx="11554691" cy="977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80000"/>
              </a:lnSpc>
              <a:tabLst>
                <a:tab pos="685800" algn="l"/>
              </a:tabLst>
            </a:pP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ELSA (Moodle),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un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servicio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estrella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de la </a:t>
            </a:r>
            <a:r>
              <a:rPr lang="pt-BR" sz="3600" b="1" spc="-1" dirty="0" err="1">
                <a:solidFill>
                  <a:schemeClr val="lt1"/>
                </a:solidFill>
                <a:latin typeface="Gotham Medium"/>
                <a:ea typeface="MS PGothic"/>
              </a:rPr>
              <a:t>nube</a:t>
            </a:r>
            <a:r>
              <a:rPr lang="pt-BR" sz="3600" b="1" spc="-1" dirty="0">
                <a:solidFill>
                  <a:schemeClr val="lt1"/>
                </a:solidFill>
                <a:latin typeface="Gotham Medium"/>
                <a:ea typeface="MS PGothic"/>
              </a:rPr>
              <a:t> de CEDIA</a:t>
            </a:r>
            <a:endParaRPr lang="es-EC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7"/>
          <p:cNvSpPr/>
          <p:nvPr/>
        </p:nvSpPr>
        <p:spPr>
          <a:xfrm>
            <a:off x="760320" y="6297480"/>
            <a:ext cx="4457520" cy="340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lt1"/>
                </a:solidFill>
                <a:latin typeface="Gotham Light"/>
                <a:ea typeface="MS PGothic"/>
              </a:rPr>
              <a:t>18-Octubre-2023</a:t>
            </a:r>
            <a:endParaRPr lang="es-EC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BEDCD5-027C-DF6B-1E17-409C6ED8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0" y="1917887"/>
            <a:ext cx="7552590" cy="126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6432E-25FA-08B4-AD42-6D41A0B5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0" y="278658"/>
            <a:ext cx="9954860" cy="1611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4FE52-5C22-8236-D42F-21AD401343BF}"/>
              </a:ext>
            </a:extLst>
          </p:cNvPr>
          <p:cNvSpPr/>
          <p:nvPr/>
        </p:nvSpPr>
        <p:spPr>
          <a:xfrm>
            <a:off x="4845127" y="5141916"/>
            <a:ext cx="2835833" cy="3124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</a:pPr>
            <a:r>
              <a:rPr lang="en-US" b="1" spc="-1" dirty="0">
                <a:solidFill>
                  <a:schemeClr val="lt1"/>
                </a:solidFill>
                <a:latin typeface="Gotham Medium"/>
                <a:ea typeface="MS PGothic"/>
              </a:rPr>
              <a:t>Ing. Edisson Sigua</a:t>
            </a:r>
          </a:p>
        </p:txBody>
      </p:sp>
    </p:spTree>
    <p:extLst>
      <p:ext uri="{BB962C8B-B14F-4D97-AF65-F5344CB8AC3E}">
        <p14:creationId xmlns:p14="http://schemas.microsoft.com/office/powerpoint/2010/main" val="28039811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35825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Puntos a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tratar</a:t>
            </a:r>
            <a:endParaRPr kumimoji="0" lang="en-US" sz="3600" b="1" i="0" u="none" strike="noStrike" kern="1200" cap="none" spc="0" normalizeH="0" baseline="0" noProof="0" dirty="0" err="1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otham Light"/>
                <a:ea typeface="MS PGothic"/>
                <a:cs typeface="+mn-cs"/>
              </a:rPr>
              <a:t>Antes</a:t>
            </a: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Despliegue, Pruebas de Carga e Instalación de Software Externo</a:t>
            </a: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Ahora</a:t>
            </a: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Despliegue, Pruebas de Carga e Instalación de Software Externo.</a:t>
            </a: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Futuro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 y Administración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Calibri"/>
              <a:ea typeface="MS PGothic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Casos de Uso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ANTES 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Despliegue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F1ACF8B2-2B83-1681-1070-5C19B550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329" y="2685394"/>
            <a:ext cx="4187997" cy="3352800"/>
          </a:xfrm>
          <a:prstGeom prst="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8DAC2920-5884-B6A4-64D2-C2F9AEA6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691804"/>
            <a:ext cx="4070131" cy="3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ANTES 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440B8FB-0437-0F06-EC59-AF98BD7B4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62" y="2687779"/>
            <a:ext cx="5912069" cy="36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ANTES (</a:t>
            </a:r>
            <a:r>
              <a:rPr kumimoji="0" lang="es-ES_tradnl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Pruebas de Carga</a:t>
            </a:r>
            <a:r>
              <a:rPr kumimoji="0" lang="es-ES_tradnl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)</a:t>
            </a:r>
            <a:endParaRPr kumimoji="0" lang="es-ES_tradnl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6" name="Imagen 5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88D9358C-FBFC-9A32-E7E1-5B19D05F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690" y="2889514"/>
            <a:ext cx="5766619" cy="34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9239261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ANTES (</a:t>
            </a:r>
            <a:r>
              <a:rPr kumimoji="0" lang="es-ES_tradnl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Instalación de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Software 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Externo</a:t>
            </a:r>
            <a:r>
              <a:rPr kumimoji="0" lang="es-ES_tradnl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)</a:t>
            </a:r>
            <a:endParaRPr kumimoji="0" lang="es-ES_tradnl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444E808-2AD4-5A44-C1F7-A8ED8A1EC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426331"/>
            <a:ext cx="3881719" cy="26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AHORA 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306FE4-C89F-9580-FC8D-989D534A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77" y="3126215"/>
            <a:ext cx="2347686" cy="2360866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E360131-CF74-6312-D576-568DBB05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103" y="3125835"/>
            <a:ext cx="2351839" cy="2351839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CC32FC1-EA39-833E-DB66-A5A53EAA3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608" y="3123210"/>
            <a:ext cx="2880605" cy="23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AHORA 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6B4BE32-1DFD-FD65-C308-0C8E045C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96" y="2935013"/>
            <a:ext cx="1513491" cy="151349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D07B1BE4-1C67-42DE-7EFB-B661EC087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634" y="4459013"/>
            <a:ext cx="1513491" cy="151349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AF5EB8B8-F5A1-EDF0-CE28-465354F5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875" y="2935013"/>
            <a:ext cx="1513491" cy="1513491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F0F22212-282C-3D4C-64F0-ADA39B4C4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40" y="3229983"/>
            <a:ext cx="1938989" cy="19004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7D003A-A5FB-4D7E-CE8A-5F6B2655F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457" y="5210944"/>
            <a:ext cx="537088" cy="590243"/>
          </a:xfrm>
          <a:prstGeom prst="rect">
            <a:avLst/>
          </a:prstGeom>
        </p:spPr>
      </p:pic>
      <p:pic>
        <p:nvPicPr>
          <p:cNvPr id="14" name="Imagen 1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EC92D450-69AB-D7FB-0231-3945B94F9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304" y="2754115"/>
            <a:ext cx="3517490" cy="34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AHORA 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Pruebas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de Carga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E9F3D-009C-DDEB-691A-1E2B49AB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43" y="3246087"/>
            <a:ext cx="2436112" cy="2461540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883A9F9-7065-4038-D596-96B7548FE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96" y="3242343"/>
            <a:ext cx="2438092" cy="2462672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33CB308-F826-6A1C-7C4D-48449231C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31" y="3245705"/>
            <a:ext cx="2341943" cy="23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9472344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AHORA 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Instalación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de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Software 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Externo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E9F3D-009C-DDEB-691A-1E2B49AB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72" y="3135474"/>
            <a:ext cx="2436112" cy="246154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33CB308-F826-6A1C-7C4D-48449231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89" y="3245705"/>
            <a:ext cx="2341943" cy="2341943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A2A41E5-5F77-670F-71BD-60C9F9B2C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116" y="3755923"/>
            <a:ext cx="1349478" cy="13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7"/>
          <p:cNvSpPr/>
          <p:nvPr/>
        </p:nvSpPr>
        <p:spPr>
          <a:xfrm>
            <a:off x="889920" y="1627200"/>
            <a:ext cx="5409720" cy="428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Certificación  VMware® Cloud Verified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Nube certificada con altos estándares y buenas prácticas de Vmware.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Diseñado con tecnologías vSphere, vSAN y NSX.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S" sz="1800" b="1" strike="noStrike" spc="-1">
                <a:solidFill>
                  <a:schemeClr val="dk1"/>
                </a:solidFill>
                <a:latin typeface="Gotham Light"/>
                <a:ea typeface="MS PGothic"/>
              </a:rPr>
              <a:t>Migración simplificada</a:t>
            </a:r>
            <a:r>
              <a:rPr lang="es-ES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 desde ambientes vSphere.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1800" b="1" u="sng" strike="noStrike" spc="-1">
                <a:solidFill>
                  <a:srgbClr val="0000FF"/>
                </a:solidFill>
                <a:uFillTx/>
                <a:latin typeface="Gotham Light"/>
                <a:ea typeface="MS PGothic"/>
                <a:hlinkClick r:id="rId2"/>
              </a:rPr>
              <a:t>https://cloud.vmware.com/providers/es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3"/>
          <a:srcRect l="8828" t="16609" r="5820" b="15638"/>
          <a:stretch/>
        </p:blipFill>
        <p:spPr>
          <a:xfrm>
            <a:off x="6444000" y="2520000"/>
            <a:ext cx="5219280" cy="2339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051168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5909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FUTURO 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en-US" sz="3600" b="0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Despliegue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y Administración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4F915E5-654C-3A0B-7B64-F25E11C1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699" y="2858729"/>
            <a:ext cx="2310023" cy="2209800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18A64B8B-A8B8-8045-6D61-DD33F8D65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33" y="2955823"/>
            <a:ext cx="2187677" cy="21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38318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Casos de </a:t>
            </a:r>
            <a:r>
              <a:rPr kumimoji="0" lang="en-US" sz="3600" b="1" i="0" u="none" strike="noStrike" kern="1200" cap="none" spc="0" normalizeH="0" baseline="0" noProof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Uso</a:t>
            </a:r>
            <a:endParaRPr kumimoji="0" lang="en-US" sz="3600" b="1" i="0" u="none" strike="noStrike" kern="1200" cap="none" spc="0" normalizeH="0" baseline="0" noProof="0" err="1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Gotham Light"/>
              <a:ea typeface="MS PGothic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Gotham Light"/>
                <a:ea typeface="MS PGothic"/>
                <a:cs typeface="+mn-cs"/>
              </a:rPr>
              <a:t>Pregrado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Gotham Light"/>
              <a:ea typeface="MS PGothic" panose="020B0600070205080204" pitchFamily="34" charset="-128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Posgrado</a:t>
            </a:r>
            <a:endParaRPr kumimoji="0" lang="es-ES" sz="18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Distancia</a:t>
            </a:r>
            <a:endParaRPr kumimoji="0" lang="es-ES" sz="1800" b="0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Idiomas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Plataforma Histórica</a:t>
            </a:r>
            <a:endParaRPr kumimoji="0" lang="es-ES" sz="1800" b="0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*Plataforma de Admisión </a:t>
            </a:r>
            <a:endParaRPr kumimoji="0" lang="es-ES" sz="1800" b="1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srgbClr val="002C9C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10-18 07-08-42">
            <a:hlinkClick r:id="" action="ppaction://media"/>
            <a:extLst>
              <a:ext uri="{FF2B5EF4-FFF2-40B4-BE49-F238E27FC236}">
                <a16:creationId xmlns:a16="http://schemas.microsoft.com/office/drawing/2014/main" id="{E3E0438F-3132-8D52-4870-B6F9A2A87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456" y="223807"/>
            <a:ext cx="11303978" cy="63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A8693D-5C9E-664D-927D-740B09336D25}"/>
              </a:ext>
            </a:extLst>
          </p:cNvPr>
          <p:cNvSpPr/>
          <p:nvPr/>
        </p:nvSpPr>
        <p:spPr>
          <a:xfrm>
            <a:off x="1825746" y="2095111"/>
            <a:ext cx="8324862" cy="46628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numCol="1" spcCol="4572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Concurrencia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Usuarios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en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Exámenes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Admisión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Soportados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por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229A6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Cedia</a:t>
            </a:r>
            <a:endParaRPr kumimoji="0" lang="en-US" sz="3200" b="1" i="0" u="none" strike="noStrike" kern="1200" cap="none" spc="0" normalizeH="0" baseline="0" noProof="0" dirty="0" err="1">
              <a:ln w="0"/>
              <a:solidFill>
                <a:srgbClr val="0229A6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Gotham Light"/>
              <a:ea typeface="MS PGothic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UTMACH        (1 000)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Gotham Light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UEB                (2 000)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ESPE              (6 000)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+mn-cs"/>
              </a:rPr>
              <a:t>CACES</a:t>
            </a: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/>
                <a:cs typeface="Calibri"/>
              </a:rPr>
              <a:t>              </a:t>
            </a: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(6 000)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/>
              <a:ea typeface="MS PGothic"/>
              <a:cs typeface="Gotham Light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Gotham Light"/>
                <a:ea typeface="MS PGothic"/>
                <a:cs typeface="Gotham Light" pitchFamily="2" charset="0"/>
              </a:rPr>
              <a:t>UNACH          (10 000)</a:t>
            </a: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54F9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srgbClr val="002C9C"/>
              </a:solidFill>
              <a:effectLst/>
              <a:uLnTx/>
              <a:uFillTx/>
              <a:latin typeface="Gotham Light" pitchFamily="2" charset="0"/>
              <a:ea typeface="MS PGothic" panose="020B0600070205080204" pitchFamily="34" charset="-128"/>
              <a:cs typeface="Gotham Light" pitchFamily="2" charset="0"/>
            </a:endParaRPr>
          </a:p>
        </p:txBody>
      </p:sp>
      <p:pic>
        <p:nvPicPr>
          <p:cNvPr id="3" name="Imagen 2" descr="SÍMBOLOS INSTITUCIONALES | UTMACH">
            <a:extLst>
              <a:ext uri="{FF2B5EF4-FFF2-40B4-BE49-F238E27FC236}">
                <a16:creationId xmlns:a16="http://schemas.microsoft.com/office/drawing/2014/main" id="{CE62AD95-D6F6-42C2-ECCE-F5E40ED54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060" y="4650058"/>
            <a:ext cx="1256370" cy="1256370"/>
          </a:xfrm>
          <a:prstGeom prst="rect">
            <a:avLst/>
          </a:prstGeom>
        </p:spPr>
      </p:pic>
      <p:pic>
        <p:nvPicPr>
          <p:cNvPr id="4" name="Imagen 3" descr="Index of /aade/i">
            <a:extLst>
              <a:ext uri="{FF2B5EF4-FFF2-40B4-BE49-F238E27FC236}">
                <a16:creationId xmlns:a16="http://schemas.microsoft.com/office/drawing/2014/main" id="{2F4F1FDA-A85F-6CB4-DEB5-939E5D482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496" y="3379982"/>
            <a:ext cx="1616231" cy="1083063"/>
          </a:xfrm>
          <a:prstGeom prst="rect">
            <a:avLst/>
          </a:prstGeom>
        </p:spPr>
      </p:pic>
      <p:pic>
        <p:nvPicPr>
          <p:cNvPr id="5" name="Imagen 4" descr="Sistema de Encuestas">
            <a:extLst>
              <a:ext uri="{FF2B5EF4-FFF2-40B4-BE49-F238E27FC236}">
                <a16:creationId xmlns:a16="http://schemas.microsoft.com/office/drawing/2014/main" id="{BB50596B-968B-7DF2-5E58-EB872F6EE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998" b="7865"/>
          <a:stretch/>
        </p:blipFill>
        <p:spPr>
          <a:xfrm>
            <a:off x="6092720" y="4659948"/>
            <a:ext cx="1187991" cy="1442213"/>
          </a:xfrm>
          <a:prstGeom prst="rect">
            <a:avLst/>
          </a:prstGeom>
        </p:spPr>
      </p:pic>
      <p:pic>
        <p:nvPicPr>
          <p:cNvPr id="6" name="Imagen 5" descr="Universidad Nacional de Chimborazo (UNACH) - Lista de carreras">
            <a:extLst>
              <a:ext uri="{FF2B5EF4-FFF2-40B4-BE49-F238E27FC236}">
                <a16:creationId xmlns:a16="http://schemas.microsoft.com/office/drawing/2014/main" id="{CCABFC45-B402-FE7A-9DF2-FBEDA07B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172" y="4615511"/>
            <a:ext cx="1423640" cy="1423640"/>
          </a:xfrm>
          <a:prstGeom prst="rect">
            <a:avLst/>
          </a:prstGeom>
        </p:spPr>
      </p:pic>
      <p:pic>
        <p:nvPicPr>
          <p:cNvPr id="8" name="Imagen 7" descr="Imagen que contiene firmar, plato, dibujo&#10;&#10;Descripción generada automáticamente">
            <a:extLst>
              <a:ext uri="{FF2B5EF4-FFF2-40B4-BE49-F238E27FC236}">
                <a16:creationId xmlns:a16="http://schemas.microsoft.com/office/drawing/2014/main" id="{E42F7DF9-8298-6602-6AF0-F6FAE24DA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243" y="3473419"/>
            <a:ext cx="2982952" cy="8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9C8A65AF-8595-DE15-B5FC-3C9EB3ECE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D76F63-5184-610F-3391-627F4EC5708C}"/>
              </a:ext>
            </a:extLst>
          </p:cNvPr>
          <p:cNvSpPr txBox="1"/>
          <p:nvPr/>
        </p:nvSpPr>
        <p:spPr>
          <a:xfrm>
            <a:off x="2468881" y="1261805"/>
            <a:ext cx="779983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GRACIAS !!! 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Preguntas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  <a:p>
            <a:pPr algn="ctr"/>
            <a:endParaRPr lang="en-US" sz="4800" b="1" dirty="0">
              <a:solidFill>
                <a:srgbClr val="002060"/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Ing. Edisson Sigua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edisson.sigua@cedia.org.ec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6305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3"/>
          <a:srcRect r="1127"/>
          <a:stretch/>
        </p:blipFill>
        <p:spPr>
          <a:xfrm>
            <a:off x="2149200" y="683640"/>
            <a:ext cx="8470440" cy="5724360"/>
          </a:xfrm>
          <a:prstGeom prst="rect">
            <a:avLst/>
          </a:prstGeom>
          <a:ln w="0">
            <a:noFill/>
          </a:ln>
        </p:spPr>
      </p:pic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5371EC7F-34C8-A168-FA99-461ABD625D8C}"/>
              </a:ext>
            </a:extLst>
          </p:cNvPr>
          <p:cNvSpPr/>
          <p:nvPr/>
        </p:nvSpPr>
        <p:spPr>
          <a:xfrm>
            <a:off x="7068312" y="3429000"/>
            <a:ext cx="804672" cy="630936"/>
          </a:xfrm>
          <a:prstGeom prst="irregularSeal2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ruz 2">
            <a:extLst>
              <a:ext uri="{FF2B5EF4-FFF2-40B4-BE49-F238E27FC236}">
                <a16:creationId xmlns:a16="http://schemas.microsoft.com/office/drawing/2014/main" id="{DE83285E-79D9-9A6D-2526-20047F970287}"/>
              </a:ext>
            </a:extLst>
          </p:cNvPr>
          <p:cNvSpPr/>
          <p:nvPr/>
        </p:nvSpPr>
        <p:spPr>
          <a:xfrm>
            <a:off x="7322865" y="3669422"/>
            <a:ext cx="223243" cy="209851"/>
          </a:xfrm>
          <a:prstGeom prst="plu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3"/>
          <a:srcRect l="44285" r="12896"/>
          <a:stretch/>
        </p:blipFill>
        <p:spPr>
          <a:xfrm>
            <a:off x="6732000" y="1911960"/>
            <a:ext cx="5219280" cy="305568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1"/>
          <p:cNvSpPr/>
          <p:nvPr/>
        </p:nvSpPr>
        <p:spPr>
          <a:xfrm>
            <a:off x="849600" y="1649520"/>
            <a:ext cx="5990040" cy="453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VMware Cloud Director Availability 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Servicio de migración y recuperación de desastres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Simplifica drásticamente la integración hacia la nube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Permite migración OnPremises-to-Cloud como también Cloud-to-Cloud.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Migración sencilla para ambientes vSphere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Migración de entornos no vSphere mediante vCenter Converter.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Integrado en el portal Cloud Director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Posibilidad de DR al combinarlo con el servicio de LAN Extendida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3"/>
          <a:stretch/>
        </p:blipFill>
        <p:spPr>
          <a:xfrm>
            <a:off x="1080000" y="819720"/>
            <a:ext cx="9903240" cy="565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/>
          <p:nvPr/>
        </p:nvSpPr>
        <p:spPr>
          <a:xfrm>
            <a:off x="849600" y="1649520"/>
            <a:ext cx="8870040" cy="157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Tipos de migración soportados: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1" strike="noStrike" spc="-1">
                <a:solidFill>
                  <a:schemeClr val="dk1"/>
                </a:solidFill>
                <a:latin typeface="Gotham Light"/>
                <a:ea typeface="MS PGothic"/>
              </a:rPr>
              <a:t>Migración en frío:				Migración en tibio: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Picture 49"/>
          <p:cNvPicPr/>
          <p:nvPr/>
        </p:nvPicPr>
        <p:blipFill>
          <a:blip r:embed="rId3"/>
          <a:srcRect l="2278" r="2757" b="-6721"/>
          <a:stretch/>
        </p:blipFill>
        <p:spPr>
          <a:xfrm>
            <a:off x="180000" y="3452400"/>
            <a:ext cx="5903640" cy="2846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51" name="Picture 50"/>
          <p:cNvPicPr/>
          <p:nvPr/>
        </p:nvPicPr>
        <p:blipFill>
          <a:blip r:embed="rId4"/>
          <a:srcRect b="-3836"/>
          <a:stretch/>
        </p:blipFill>
        <p:spPr>
          <a:xfrm>
            <a:off x="6091920" y="3452400"/>
            <a:ext cx="5967720" cy="2846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/>
          <p:nvPr/>
        </p:nvSpPr>
        <p:spPr>
          <a:xfrm>
            <a:off x="849600" y="1649520"/>
            <a:ext cx="6710040" cy="404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45720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0229A6"/>
                </a:solidFill>
                <a:latin typeface="Gotham Light"/>
                <a:ea typeface="MS PGothic"/>
              </a:rPr>
              <a:t>Requisitos:</a:t>
            </a: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3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Ambiente vSphere 6.5 o superior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Descarga e instalación de OVA del replicador en vCenter Server para conexión a vCloud (entregado por Cedia)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Asignación de una IP interna y un nombre de dominio para el replicador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Comunicación directa del equipo replicador con vCenter Server local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Habilitar comunicación desde el replicador hacia kuyuna.cedia.org.ec:8048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buClr>
                <a:srgbClr val="7154F9"/>
              </a:buClr>
              <a:buFont typeface="Wingdings" charset="2"/>
              <a:buChar char=""/>
            </a:pPr>
            <a:r>
              <a:rPr lang="es-EC" sz="1800" b="0" strike="noStrike" spc="-1">
                <a:solidFill>
                  <a:schemeClr val="dk1"/>
                </a:solidFill>
                <a:latin typeface="Gotham Light"/>
                <a:ea typeface="MS PGothic"/>
              </a:rPr>
              <a:t>Usuario y clave del administrador del Tenant en la nube de Cedia.</a:t>
            </a: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s-EC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3"/>
          <a:stretch/>
        </p:blipFill>
        <p:spPr>
          <a:xfrm>
            <a:off x="8568360" y="1800000"/>
            <a:ext cx="2051280" cy="359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8647</TotalTime>
  <Words>642</Words>
  <Application>Microsoft Office PowerPoint</Application>
  <PresentationFormat>Panorámica</PresentationFormat>
  <Paragraphs>152</Paragraphs>
  <Slides>44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4" baseType="lpstr">
      <vt:lpstr>Arial</vt:lpstr>
      <vt:lpstr>Calibri</vt:lpstr>
      <vt:lpstr>Courier New</vt:lpstr>
      <vt:lpstr>Gotham Light</vt:lpstr>
      <vt:lpstr>Gotham Medium</vt:lpstr>
      <vt:lpstr>Symbol</vt:lpstr>
      <vt:lpstr>Times New Roman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paul.arevalo@cedia.org.ec</dc:creator>
  <dc:description/>
  <cp:lastModifiedBy>Flavio Rodriguez</cp:lastModifiedBy>
  <cp:revision>184</cp:revision>
  <dcterms:created xsi:type="dcterms:W3CDTF">2016-01-19T22:21:45Z</dcterms:created>
  <dcterms:modified xsi:type="dcterms:W3CDTF">2023-10-20T13:25:12Z</dcterms:modified>
  <dc:language>es-EC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0x010100A2C31873C9825E41B8A32396E349E777</vt:lpwstr>
  </property>
  <property fmtid="{D5CDD505-2E9C-101B-9397-08002B2CF9AE}" pid="3" name="PresentationFormat">
    <vt:lpwstr>Panorámica</vt:lpwstr>
  </property>
  <property fmtid="{D5CDD505-2E9C-101B-9397-08002B2CF9AE}" pid="4" name="Slides">
    <vt:i4>3</vt:i4>
  </property>
</Properties>
</file>